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A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516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354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493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772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247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306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625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249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234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799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0417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E8A66-0A76-4DB3-AD3A-8664A77B00B6}" type="datetimeFigureOut">
              <a:rPr lang="es-EC" smtClean="0"/>
              <a:t>11/8/2020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D764E-55B4-4620-894B-C9F34D5955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273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9906000" cy="1405890"/>
          </a:xfrm>
          <a:prstGeom prst="rect">
            <a:avLst/>
          </a:prstGeom>
          <a:solidFill>
            <a:srgbClr val="77A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C" sz="1350"/>
          </a:p>
        </p:txBody>
      </p:sp>
      <p:grpSp>
        <p:nvGrpSpPr>
          <p:cNvPr id="10" name="Grupo 9"/>
          <p:cNvGrpSpPr/>
          <p:nvPr/>
        </p:nvGrpSpPr>
        <p:grpSpPr>
          <a:xfrm>
            <a:off x="7385298" y="0"/>
            <a:ext cx="1905000" cy="6300216"/>
            <a:chOff x="7160889" y="0"/>
            <a:chExt cx="1614303" cy="6300216"/>
          </a:xfrm>
        </p:grpSpPr>
        <p:sp>
          <p:nvSpPr>
            <p:cNvPr id="7" name="Rectángulo 6"/>
            <p:cNvSpPr/>
            <p:nvPr/>
          </p:nvSpPr>
          <p:spPr>
            <a:xfrm>
              <a:off x="7160889" y="0"/>
              <a:ext cx="1591056" cy="63002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C" sz="1350"/>
            </a:p>
          </p:txBody>
        </p:sp>
        <p:sp>
          <p:nvSpPr>
            <p:cNvPr id="6" name="Triángulo isósceles 5"/>
            <p:cNvSpPr/>
            <p:nvPr/>
          </p:nvSpPr>
          <p:spPr>
            <a:xfrm>
              <a:off x="7184136" y="5719572"/>
              <a:ext cx="1591056" cy="57607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C" sz="1350"/>
            </a:p>
          </p:txBody>
        </p:sp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696" y="4830130"/>
            <a:ext cx="1648482" cy="738566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0" y="210312"/>
            <a:ext cx="72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>
                <a:solidFill>
                  <a:schemeClr val="bg1"/>
                </a:solidFill>
              </a:rPr>
              <a:t>Universidad de Investigación de Tecnología Experimental Yachay</a:t>
            </a:r>
            <a:endParaRPr lang="es-EC" b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0" y="579644"/>
            <a:ext cx="7248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b="1" i="1" dirty="0" smtClean="0">
                <a:solidFill>
                  <a:schemeClr val="bg1"/>
                </a:solidFill>
              </a:rPr>
              <a:t>Certificado</a:t>
            </a:r>
            <a:endParaRPr lang="es-EC" b="1" i="1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93192" y="1664208"/>
            <a:ext cx="6647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i="1" dirty="0" smtClean="0"/>
              <a:t>La Dirección de Salud y Bienestar Estudiantil de la Universidad de Investigación de Tecnología Experimental Yachay extiende el presente certificado a:</a:t>
            </a:r>
            <a:endParaRPr lang="es-EC" i="1" dirty="0"/>
          </a:p>
        </p:txBody>
      </p:sp>
      <p:cxnSp>
        <p:nvCxnSpPr>
          <p:cNvPr id="15" name="Conector recto 14"/>
          <p:cNvCxnSpPr/>
          <p:nvPr/>
        </p:nvCxnSpPr>
        <p:spPr>
          <a:xfrm>
            <a:off x="460248" y="2633472"/>
            <a:ext cx="657453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460248" y="3535680"/>
            <a:ext cx="657453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537972" y="2807208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Nombres y Apellidos del Solicitante</a:t>
            </a:r>
            <a:endParaRPr lang="es-EC" b="1" dirty="0"/>
          </a:p>
        </p:txBody>
      </p:sp>
      <p:sp>
        <p:nvSpPr>
          <p:cNvPr id="18" name="Rectángulo 17"/>
          <p:cNvSpPr/>
          <p:nvPr/>
        </p:nvSpPr>
        <p:spPr>
          <a:xfrm>
            <a:off x="0" y="0"/>
            <a:ext cx="9900000" cy="684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CuadroTexto 18"/>
          <p:cNvSpPr txBox="1"/>
          <p:nvPr/>
        </p:nvSpPr>
        <p:spPr>
          <a:xfrm>
            <a:off x="393192" y="4404360"/>
            <a:ext cx="6647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600" dirty="0" smtClean="0"/>
              <a:t>Por </a:t>
            </a:r>
            <a:r>
              <a:rPr lang="es-EC" sz="1600" i="1" dirty="0" smtClean="0"/>
              <a:t>completar de acuerdo al tipo de certificado específico solicitado</a:t>
            </a:r>
            <a:r>
              <a:rPr lang="es-EC" sz="1600" dirty="0" smtClean="0"/>
              <a:t>.</a:t>
            </a:r>
            <a:endParaRPr lang="es-EC" sz="16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075688" y="6464808"/>
            <a:ext cx="3246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 smtClean="0"/>
              <a:t>Urcuquí, XX de XXXX del 20XX</a:t>
            </a:r>
            <a:endParaRPr lang="es-EC" sz="1200" b="1" dirty="0"/>
          </a:p>
        </p:txBody>
      </p:sp>
      <p:cxnSp>
        <p:nvCxnSpPr>
          <p:cNvPr id="21" name="Conector recto 20"/>
          <p:cNvCxnSpPr/>
          <p:nvPr/>
        </p:nvCxnSpPr>
        <p:spPr>
          <a:xfrm>
            <a:off x="4333316" y="5839968"/>
            <a:ext cx="253476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4325311" y="5940552"/>
            <a:ext cx="2562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dirty="0" smtClean="0"/>
              <a:t>Director de Salud y Bienestar Estudiantil</a:t>
            </a:r>
            <a:endParaRPr lang="es-EC" sz="1200" b="1" dirty="0"/>
          </a:p>
        </p:txBody>
      </p:sp>
      <p:cxnSp>
        <p:nvCxnSpPr>
          <p:cNvPr id="23" name="Conector recto 22"/>
          <p:cNvCxnSpPr/>
          <p:nvPr/>
        </p:nvCxnSpPr>
        <p:spPr>
          <a:xfrm>
            <a:off x="864692" y="5839968"/>
            <a:ext cx="253476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856687" y="5940552"/>
            <a:ext cx="2562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200" b="1" smtClean="0"/>
              <a:t>Unidad </a:t>
            </a:r>
            <a:r>
              <a:rPr lang="es-EC" sz="1200" b="1" dirty="0" smtClean="0"/>
              <a:t>de XXXXX</a:t>
            </a:r>
            <a:endParaRPr lang="es-EC" sz="1200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537972" y="367284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/>
              <a:t>Nombre de la Escuela</a:t>
            </a:r>
            <a:endParaRPr lang="es-EC" b="1" dirty="0"/>
          </a:p>
        </p:txBody>
      </p:sp>
      <p:cxnSp>
        <p:nvCxnSpPr>
          <p:cNvPr id="26" name="Conector recto 25"/>
          <p:cNvCxnSpPr/>
          <p:nvPr/>
        </p:nvCxnSpPr>
        <p:spPr>
          <a:xfrm>
            <a:off x="490866" y="4163568"/>
            <a:ext cx="6573600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5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66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Lizeth Daniela Reinoso Calero</dc:creator>
  <cp:lastModifiedBy>Diego Ignacio Rueda Paredes</cp:lastModifiedBy>
  <cp:revision>10</cp:revision>
  <dcterms:created xsi:type="dcterms:W3CDTF">2020-07-17T15:56:53Z</dcterms:created>
  <dcterms:modified xsi:type="dcterms:W3CDTF">2020-08-11T20:07:46Z</dcterms:modified>
</cp:coreProperties>
</file>